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9" r:id="rId4"/>
    <p:sldId id="261" r:id="rId5"/>
    <p:sldId id="265" r:id="rId6"/>
    <p:sldId id="262" r:id="rId7"/>
    <p:sldId id="263" r:id="rId8"/>
    <p:sldId id="266" r:id="rId9"/>
    <p:sldId id="267" r:id="rId10"/>
    <p:sldId id="257" r:id="rId11"/>
    <p:sldId id="258" r:id="rId12"/>
    <p:sldId id="281" r:id="rId13"/>
    <p:sldId id="282" r:id="rId14"/>
    <p:sldId id="283" r:id="rId15"/>
    <p:sldId id="269" r:id="rId16"/>
    <p:sldId id="292" r:id="rId17"/>
    <p:sldId id="285" r:id="rId18"/>
    <p:sldId id="286" r:id="rId19"/>
    <p:sldId id="288" r:id="rId20"/>
    <p:sldId id="290" r:id="rId21"/>
    <p:sldId id="275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C0000"/>
    <a:srgbClr val="BF0704"/>
    <a:srgbClr val="000000"/>
    <a:srgbClr val="633AAC"/>
    <a:srgbClr val="9C0B0A"/>
    <a:srgbClr val="0095FE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4653"/>
  </p:normalViewPr>
  <p:slideViewPr>
    <p:cSldViewPr snapToGrid="0">
      <p:cViewPr varScale="1">
        <p:scale>
          <a:sx n="118" d="100"/>
          <a:sy n="118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DAEB2-EB5A-4AF1-BB7F-157A773A44AD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7CF18-A99F-4BCA-9DAD-823BA68CF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7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7CF18-A99F-4BCA-9DAD-823BA68CFC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6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7CF18-A99F-4BCA-9DAD-823BA68CFC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FC39-CF58-1B16-A96E-C54B28C2A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5C0E0-A99A-18BA-57EE-D22283CC0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64FDF-5CC4-5ABF-D91C-DC8F2CEA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A7DD0-40D1-5CC7-79ED-ADC6FFBC2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8DDF2-9E93-2302-8019-5F547189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56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CBF9-B44C-52C4-9458-0D9B59E1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E535A-3337-DC89-9C8C-E90811E52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D43F1-C283-2096-5EA5-BCB2B711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024D6-D0F2-4396-5FC1-E153F7EE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A0732-1A9A-9AC1-C8DC-65A13422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1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E8265B-D245-717F-15F0-352398974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69F38-3D19-6858-0D1B-5D9FACDDB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78A4D-E5B4-62CF-684C-30522CE9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055A7-EF47-F51A-66F1-33874481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6B951-3AB1-16F5-45A7-D321C7EF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2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F1E4-3A3B-96CD-814C-75B63EF2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71695-4C63-345B-7D87-824603DE6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46D71-2426-4D0B-9071-74D2B46C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92EED-B938-A526-DFD7-7B966958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5FFCE-90DA-2E14-60DD-DCE6A56A5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0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1844-8CF1-6D0D-945B-789385C0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CDA99-ABB3-6807-6890-9C421CA12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B4E12-DF18-30E5-8314-EB6DDB48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2B5C7-4E67-A1FF-7905-3C65104F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DBFD-5704-DD40-C8DB-1B0047A9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8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E155-66B0-8EEA-6AB9-20615E93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1492-1449-7E6C-4267-140F51090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8D6CB-E571-522B-C075-406C5D375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D6A86-6BA8-3089-DC0D-71849997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20D53-1842-0062-6C58-F1B0FC97D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69041-D494-5FC2-41C4-C30408C8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4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621-1C55-C72E-E7EC-066B9F51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E40CF-0E54-25F4-6D2A-1B0DA05B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5F28F-2F01-1727-05B3-C46A5D303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AD349-0537-D433-F57C-AF3E2B08F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6F3DD5-11BF-01C3-BAA1-4464C9F5B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A0C48-07A4-CCCD-1567-1AF95352A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C3C908-06A1-FD9F-DCD1-6D4C6174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672C2E-E1B9-A234-B2CC-3FA10CFD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8E34-462A-4CB2-B193-FD26268C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2C335-9340-5AE6-9A15-211AAAB9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8F778-01CE-F094-B65D-BC6CE0FE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BF63E-4A07-067F-CB52-86C8BCA2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3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8B323E-AF3C-4F3E-2906-F7B0A2D0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609B39-AABF-B02E-8C12-9FF331D9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7D8B2-1BEC-AFC8-F2C6-7D5B108D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8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8313-9FA0-AFEB-50BD-2EC8DD0E6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7DF18-1D1B-B841-0BEC-81314F973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A2E1B-FD8F-92A7-EF54-73FC6000F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4FDA7-9C9A-6EBE-893A-07FB153F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BEF0B-E1D2-4DFF-F645-FD2231710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BD874-9682-819B-84FC-3A380698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2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AA98-1756-E22B-1366-5F7DFF74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C489D-8A1C-8604-ACF5-BFFF7E736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DB3C4-532D-11C4-4019-1752FED11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D9068-AEFF-6798-5F57-3B30175FD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5B985-2CA7-3012-7798-BBC2AB29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919E7-E4FA-EA5D-6391-3941264B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9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DAF48-5911-9820-5935-2AC09EE2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D70B8-3613-2001-0192-0B7B5D537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8E038-421A-82DF-8319-7325ABBCF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C6ED4-7D7B-2A45-B592-03A93EEF4653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12323-67EB-2583-E182-AD92086C5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75D0-B01A-C487-161F-A00E3904C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5203B-BAE9-F541-A5A2-E78B5555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4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9EB253-B7B8-F8A1-30A9-55D66389FC50}"/>
              </a:ext>
            </a:extLst>
          </p:cNvPr>
          <p:cNvSpPr txBox="1"/>
          <p:nvPr/>
        </p:nvSpPr>
        <p:spPr>
          <a:xfrm>
            <a:off x="4743353" y="6006546"/>
            <a:ext cx="2705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Apple Braille" pitchFamily="2" charset="0"/>
              </a:rPr>
              <a:t>MohammadHossein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</a:rPr>
              <a:t> Maharlouei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B188C-A7FE-ED38-C03E-2A6E9061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803568" y="2136570"/>
            <a:ext cx="2584860" cy="258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63B88-7C1C-C228-A913-AAF7454FB065}"/>
              </a:ext>
            </a:extLst>
          </p:cNvPr>
          <p:cNvSpPr txBox="1"/>
          <p:nvPr/>
        </p:nvSpPr>
        <p:spPr>
          <a:xfrm>
            <a:off x="4721453" y="4721430"/>
            <a:ext cx="2749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Apple Braille" pitchFamily="2" charset="0"/>
              </a:rPr>
              <a:t>Entertainment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D858F-EB5F-2D5D-1B9B-14543339C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1" b="90000" l="10000" r="90000">
                        <a14:foregroundMark x1="33778" y1="9231" x2="32778" y2="6346"/>
                        <a14:foregroundMark x1="65889" y1="6923" x2="65667" y2="4615"/>
                        <a14:foregroundMark x1="33444" y1="5962" x2="32778" y2="4231"/>
                      </a14:backgroundRemoval>
                    </a14:imgEffect>
                  </a14:imgLayer>
                </a14:imgProps>
              </a:ext>
            </a:extLst>
          </a:blip>
          <a:srcRect l="31364" r="31409" b="7813"/>
          <a:stretch/>
        </p:blipFill>
        <p:spPr>
          <a:xfrm>
            <a:off x="244698" y="187401"/>
            <a:ext cx="486821" cy="696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8F82A-EB33-A192-66FC-55AB84E43D71}"/>
              </a:ext>
            </a:extLst>
          </p:cNvPr>
          <p:cNvSpPr txBox="1"/>
          <p:nvPr/>
        </p:nvSpPr>
        <p:spPr>
          <a:xfrm>
            <a:off x="5107684" y="235900"/>
            <a:ext cx="197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</a:rPr>
              <a:t>IN THE NAME OF GOD</a:t>
            </a:r>
          </a:p>
        </p:txBody>
      </p:sp>
    </p:spTree>
    <p:extLst>
      <p:ext uri="{BB962C8B-B14F-4D97-AF65-F5344CB8AC3E}">
        <p14:creationId xmlns:p14="http://schemas.microsoft.com/office/powerpoint/2010/main" val="240392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TEST">
            <a:extLst>
              <a:ext uri="{FF2B5EF4-FFF2-40B4-BE49-F238E27FC236}">
                <a16:creationId xmlns:a16="http://schemas.microsoft.com/office/drawing/2014/main" id="{21D74319-01CA-9935-43C4-02C961D5296B}"/>
              </a:ext>
            </a:extLst>
          </p:cNvPr>
          <p:cNvSpPr/>
          <p:nvPr/>
        </p:nvSpPr>
        <p:spPr>
          <a:xfrm>
            <a:off x="5725602" y="3042454"/>
            <a:ext cx="770574" cy="7619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!!TEST">
            <a:extLst>
              <a:ext uri="{FF2B5EF4-FFF2-40B4-BE49-F238E27FC236}">
                <a16:creationId xmlns:a16="http://schemas.microsoft.com/office/drawing/2014/main" id="{9BD79377-48C1-1C04-B6BD-086787257A06}"/>
              </a:ext>
            </a:extLst>
          </p:cNvPr>
          <p:cNvSpPr/>
          <p:nvPr/>
        </p:nvSpPr>
        <p:spPr>
          <a:xfrm>
            <a:off x="5710712" y="3042454"/>
            <a:ext cx="770574" cy="7619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!!TEST">
            <a:extLst>
              <a:ext uri="{FF2B5EF4-FFF2-40B4-BE49-F238E27FC236}">
                <a16:creationId xmlns:a16="http://schemas.microsoft.com/office/drawing/2014/main" id="{792110F2-9941-E275-1F06-B22179084CC7}"/>
              </a:ext>
            </a:extLst>
          </p:cNvPr>
          <p:cNvSpPr/>
          <p:nvPr/>
        </p:nvSpPr>
        <p:spPr>
          <a:xfrm>
            <a:off x="5709741" y="3042454"/>
            <a:ext cx="770574" cy="7619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!!TEST">
            <a:extLst>
              <a:ext uri="{FF2B5EF4-FFF2-40B4-BE49-F238E27FC236}">
                <a16:creationId xmlns:a16="http://schemas.microsoft.com/office/drawing/2014/main" id="{E40E75D5-BC75-2574-44D4-44EC5CA15F90}"/>
              </a:ext>
            </a:extLst>
          </p:cNvPr>
          <p:cNvSpPr/>
          <p:nvPr/>
        </p:nvSpPr>
        <p:spPr>
          <a:xfrm>
            <a:off x="5710712" y="3042454"/>
            <a:ext cx="770574" cy="7619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!!TEST">
            <a:extLst>
              <a:ext uri="{FF2B5EF4-FFF2-40B4-BE49-F238E27FC236}">
                <a16:creationId xmlns:a16="http://schemas.microsoft.com/office/drawing/2014/main" id="{733A2476-1E89-8000-0300-68078440C5F8}"/>
              </a:ext>
            </a:extLst>
          </p:cNvPr>
          <p:cNvSpPr/>
          <p:nvPr/>
        </p:nvSpPr>
        <p:spPr>
          <a:xfrm>
            <a:off x="5710712" y="3042454"/>
            <a:ext cx="770574" cy="7619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!!TEST">
            <a:extLst>
              <a:ext uri="{FF2B5EF4-FFF2-40B4-BE49-F238E27FC236}">
                <a16:creationId xmlns:a16="http://schemas.microsoft.com/office/drawing/2014/main" id="{05C67A7C-9F04-FE63-D822-FE00DE385656}"/>
              </a:ext>
            </a:extLst>
          </p:cNvPr>
          <p:cNvSpPr/>
          <p:nvPr/>
        </p:nvSpPr>
        <p:spPr>
          <a:xfrm>
            <a:off x="5713949" y="3040234"/>
            <a:ext cx="770574" cy="7619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!!TEST">
            <a:extLst>
              <a:ext uri="{FF2B5EF4-FFF2-40B4-BE49-F238E27FC236}">
                <a16:creationId xmlns:a16="http://schemas.microsoft.com/office/drawing/2014/main" id="{BB63011C-3C77-8F4E-411E-1F1F8B2E6F38}"/>
              </a:ext>
            </a:extLst>
          </p:cNvPr>
          <p:cNvSpPr/>
          <p:nvPr/>
        </p:nvSpPr>
        <p:spPr>
          <a:xfrm>
            <a:off x="5718157" y="3042454"/>
            <a:ext cx="770574" cy="7619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!!TEST">
            <a:extLst>
              <a:ext uri="{FF2B5EF4-FFF2-40B4-BE49-F238E27FC236}">
                <a16:creationId xmlns:a16="http://schemas.microsoft.com/office/drawing/2014/main" id="{C0144FFC-69D2-A5F6-07F1-45E0AABF6F49}"/>
              </a:ext>
            </a:extLst>
          </p:cNvPr>
          <p:cNvSpPr/>
          <p:nvPr/>
        </p:nvSpPr>
        <p:spPr>
          <a:xfrm>
            <a:off x="5713949" y="3043564"/>
            <a:ext cx="770574" cy="76199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4373D-9C5E-CC62-18D7-5C6C85450F47}"/>
              </a:ext>
            </a:extLst>
          </p:cNvPr>
          <p:cNvSpPr txBox="1"/>
          <p:nvPr/>
        </p:nvSpPr>
        <p:spPr>
          <a:xfrm>
            <a:off x="5045071" y="3198167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Entertainment</a:t>
            </a:r>
            <a:endParaRPr lang="en-US" sz="2400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1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85DD04B-1C99-5FC6-2247-FA1E75862F6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70000"/>
          </a:blip>
          <a:stretch>
            <a:fillRect/>
          </a:stretch>
        </p:blipFill>
        <p:spPr>
          <a:xfrm>
            <a:off x="9427693" y="2963762"/>
            <a:ext cx="928772" cy="941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69199C-C955-2E10-180C-6B03E2E56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2" t="16619" r="14060" b="6220"/>
          <a:stretch/>
        </p:blipFill>
        <p:spPr>
          <a:xfrm>
            <a:off x="8357894" y="219374"/>
            <a:ext cx="3176123" cy="2286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690C11-B941-DBC0-AB25-FB9563222C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822899" y="4700271"/>
            <a:ext cx="2546180" cy="1697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1EF685-EA36-01E8-1887-1DD6304CC5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341491" y="584579"/>
            <a:ext cx="1509000" cy="150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635B45-C6D5-3CE5-56BB-327002596E8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5" y="4254915"/>
            <a:ext cx="2458772" cy="2458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54373D-9C5E-CC62-18D7-5C6C85450F47}"/>
              </a:ext>
            </a:extLst>
          </p:cNvPr>
          <p:cNvSpPr txBox="1"/>
          <p:nvPr/>
        </p:nvSpPr>
        <p:spPr>
          <a:xfrm>
            <a:off x="5364861" y="3259668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Entertainment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pple Braille" pitchFamily="2" charset="0"/>
            </a:endParaRPr>
          </a:p>
        </p:txBody>
      </p:sp>
      <p:sp>
        <p:nvSpPr>
          <p:cNvPr id="4" name="!!TEST">
            <a:extLst>
              <a:ext uri="{FF2B5EF4-FFF2-40B4-BE49-F238E27FC236}">
                <a16:creationId xmlns:a16="http://schemas.microsoft.com/office/drawing/2014/main" id="{BFD70E14-9B2E-5D00-2522-016997350C11}"/>
              </a:ext>
            </a:extLst>
          </p:cNvPr>
          <p:cNvSpPr/>
          <p:nvPr/>
        </p:nvSpPr>
        <p:spPr>
          <a:xfrm>
            <a:off x="7699925" y="0"/>
            <a:ext cx="4492075" cy="26235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5" name="!!TEST">
            <a:extLst>
              <a:ext uri="{FF2B5EF4-FFF2-40B4-BE49-F238E27FC236}">
                <a16:creationId xmlns:a16="http://schemas.microsoft.com/office/drawing/2014/main" id="{CA405C03-89FE-45FE-BDCC-94009DC69852}"/>
              </a:ext>
            </a:extLst>
          </p:cNvPr>
          <p:cNvSpPr/>
          <p:nvPr/>
        </p:nvSpPr>
        <p:spPr>
          <a:xfrm>
            <a:off x="4492070" y="0"/>
            <a:ext cx="3207855" cy="2617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6" name="!!TEST">
            <a:extLst>
              <a:ext uri="{FF2B5EF4-FFF2-40B4-BE49-F238E27FC236}">
                <a16:creationId xmlns:a16="http://schemas.microsoft.com/office/drawing/2014/main" id="{670A3871-D0F2-D980-9F4B-859B03D115F9}"/>
              </a:ext>
            </a:extLst>
          </p:cNvPr>
          <p:cNvSpPr/>
          <p:nvPr/>
        </p:nvSpPr>
        <p:spPr>
          <a:xfrm>
            <a:off x="-1" y="0"/>
            <a:ext cx="4492071" cy="2617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7" name="!!TEST">
            <a:extLst>
              <a:ext uri="{FF2B5EF4-FFF2-40B4-BE49-F238E27FC236}">
                <a16:creationId xmlns:a16="http://schemas.microsoft.com/office/drawing/2014/main" id="{ABCF91C4-5C74-2B06-43D4-2B534A73C370}"/>
              </a:ext>
            </a:extLst>
          </p:cNvPr>
          <p:cNvSpPr/>
          <p:nvPr/>
        </p:nvSpPr>
        <p:spPr>
          <a:xfrm>
            <a:off x="1733" y="2623473"/>
            <a:ext cx="4490325" cy="16259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8" name="!!TEST">
            <a:extLst>
              <a:ext uri="{FF2B5EF4-FFF2-40B4-BE49-F238E27FC236}">
                <a16:creationId xmlns:a16="http://schemas.microsoft.com/office/drawing/2014/main" id="{C93F3178-4620-EDE2-AA04-C21067E65C26}"/>
              </a:ext>
            </a:extLst>
          </p:cNvPr>
          <p:cNvSpPr/>
          <p:nvPr/>
        </p:nvSpPr>
        <p:spPr>
          <a:xfrm>
            <a:off x="-1" y="4245640"/>
            <a:ext cx="4492059" cy="26123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9" name="!!TEST">
            <a:extLst>
              <a:ext uri="{FF2B5EF4-FFF2-40B4-BE49-F238E27FC236}">
                <a16:creationId xmlns:a16="http://schemas.microsoft.com/office/drawing/2014/main" id="{CBF06BA3-CC23-43CA-BC48-6B25AD921E32}"/>
              </a:ext>
            </a:extLst>
          </p:cNvPr>
          <p:cNvSpPr/>
          <p:nvPr/>
        </p:nvSpPr>
        <p:spPr>
          <a:xfrm>
            <a:off x="4492064" y="4245642"/>
            <a:ext cx="3207855" cy="2612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0" name="!!TEST">
            <a:extLst>
              <a:ext uri="{FF2B5EF4-FFF2-40B4-BE49-F238E27FC236}">
                <a16:creationId xmlns:a16="http://schemas.microsoft.com/office/drawing/2014/main" id="{C6837814-11B5-2A8D-2054-CC5BA14CF1B1}"/>
              </a:ext>
            </a:extLst>
          </p:cNvPr>
          <p:cNvSpPr/>
          <p:nvPr/>
        </p:nvSpPr>
        <p:spPr>
          <a:xfrm>
            <a:off x="7699920" y="2623530"/>
            <a:ext cx="4492075" cy="1622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1" name="!!TEST">
            <a:extLst>
              <a:ext uri="{FF2B5EF4-FFF2-40B4-BE49-F238E27FC236}">
                <a16:creationId xmlns:a16="http://schemas.microsoft.com/office/drawing/2014/main" id="{2125D5DC-D308-90BE-1C56-03C4F98821D1}"/>
              </a:ext>
            </a:extLst>
          </p:cNvPr>
          <p:cNvSpPr/>
          <p:nvPr/>
        </p:nvSpPr>
        <p:spPr>
          <a:xfrm>
            <a:off x="7699920" y="4245640"/>
            <a:ext cx="4492078" cy="26123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62FA0F-83CC-9293-0D1C-DC13DA02DA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2300" y1="28800" x2="52700" y2="28200"/>
                        <a14:foregroundMark x1="43800" y1="30150" x2="44000" y2="29350"/>
                        <a14:foregroundMark x1="58900" y1="40400" x2="58500" y2="39250"/>
                        <a14:foregroundMark x1="39950" y1="38050" x2="39000" y2="38250"/>
                        <a14:foregroundMark x1="47850" y1="48300" x2="47700" y2="50050"/>
                      </a14:backgroundRemoval>
                    </a14:imgEffect>
                  </a14:imgLayer>
                </a14:imgProps>
              </a:ext>
            </a:extLst>
          </a:blip>
          <a:srcRect l="37053" t="22222" r="36667" b="43381"/>
          <a:stretch/>
        </p:blipFill>
        <p:spPr>
          <a:xfrm>
            <a:off x="1245898" y="5531"/>
            <a:ext cx="2000274" cy="2617999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1980C3-70E5-1965-FB2E-84AB54B6D92D}"/>
              </a:ext>
            </a:extLst>
          </p:cNvPr>
          <p:cNvSpPr txBox="1"/>
          <p:nvPr/>
        </p:nvSpPr>
        <p:spPr>
          <a:xfrm>
            <a:off x="1440364" y="1108890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Movies &amp; Series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FE90B9-902F-02B5-C3DD-CA3900F118D1}"/>
              </a:ext>
            </a:extLst>
          </p:cNvPr>
          <p:cNvSpPr txBox="1"/>
          <p:nvPr/>
        </p:nvSpPr>
        <p:spPr>
          <a:xfrm>
            <a:off x="5681099" y="5348943"/>
            <a:ext cx="800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Robots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741014-B161-DCAF-EFCF-83771211ADCE}"/>
              </a:ext>
            </a:extLst>
          </p:cNvPr>
          <p:cNvSpPr txBox="1"/>
          <p:nvPr/>
        </p:nvSpPr>
        <p:spPr>
          <a:xfrm>
            <a:off x="9677918" y="110889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VR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B8F5317-885F-5006-2110-056B0C5A72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29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93" b="96672" l="10000" r="90000">
                        <a14:foregroundMark x1="19565" y1="56406" x2="20543" y2="42429"/>
                        <a14:foregroundMark x1="26196" y1="11148" x2="50652" y2="4493"/>
                        <a14:foregroundMark x1="80870" y1="61564" x2="77174" y2="81032"/>
                        <a14:foregroundMark x1="79457" y1="76539" x2="74348" y2="87521"/>
                        <a14:foregroundMark x1="74348" y1="87521" x2="67065" y2="94343"/>
                        <a14:foregroundMark x1="67065" y1="94343" x2="55652" y2="96672"/>
                        <a14:foregroundMark x1="56848" y1="95674" x2="29348" y2="89850"/>
                        <a14:foregroundMark x1="29348" y1="89850" x2="23587" y2="80532"/>
                        <a14:foregroundMark x1="23587" y1="80532" x2="23478" y2="80033"/>
                        <a14:foregroundMark x1="41196" y1="35441" x2="37935" y2="43095"/>
                        <a14:foregroundMark x1="66739" y1="26123" x2="67283" y2="23295"/>
                        <a14:backgroundMark x1="37065" y1="24293" x2="33261" y2="36938"/>
                        <a14:backgroundMark x1="47500" y1="56406" x2="49783" y2="50416"/>
                      </a14:backgroundRemoval>
                    </a14:imgEffect>
                  </a14:imgLayer>
                </a14:imgProps>
              </a:ext>
            </a:extLst>
          </a:blip>
          <a:srcRect l="14385" r="14385"/>
          <a:stretch/>
        </p:blipFill>
        <p:spPr>
          <a:xfrm>
            <a:off x="1456452" y="2706005"/>
            <a:ext cx="1579151" cy="144587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03640F-EA82-F637-D480-E8498E7AA7E9}"/>
              </a:ext>
            </a:extLst>
          </p:cNvPr>
          <p:cNvSpPr txBox="1"/>
          <p:nvPr/>
        </p:nvSpPr>
        <p:spPr>
          <a:xfrm>
            <a:off x="1418716" y="3228889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ocial media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CC5ACC-2EF1-1559-ABAF-E39EBA9B424B}"/>
              </a:ext>
            </a:extLst>
          </p:cNvPr>
          <p:cNvSpPr txBox="1"/>
          <p:nvPr/>
        </p:nvSpPr>
        <p:spPr>
          <a:xfrm>
            <a:off x="9401400" y="3243713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Chat Bot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B5C899E-97BA-4640-CDA9-098B11B861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24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385" r="95313">
                        <a14:foregroundMark x1="20964" y1="34259" x2="7839" y2="65185"/>
                        <a14:foregroundMark x1="3568" y1="36667" x2="3411" y2="44537"/>
                        <a14:foregroundMark x1="11094" y1="59120" x2="11224" y2="46667"/>
                        <a14:foregroundMark x1="11224" y1="46667" x2="12630" y2="38796"/>
                        <a14:foregroundMark x1="17214" y1="38796" x2="15625" y2="54028"/>
                        <a14:foregroundMark x1="15625" y1="54028" x2="16875" y2="42315"/>
                        <a14:foregroundMark x1="16875" y1="42315" x2="19141" y2="55694"/>
                        <a14:foregroundMark x1="19141" y1="55694" x2="13646" y2="62130"/>
                        <a14:foregroundMark x1="13646" y1="62130" x2="11927" y2="59120"/>
                        <a14:foregroundMark x1="51823" y1="33935" x2="49609" y2="64861"/>
                        <a14:foregroundMark x1="45521" y1="66065" x2="45703" y2="43704"/>
                        <a14:foregroundMark x1="45703" y1="43704" x2="51484" y2="39213"/>
                        <a14:foregroundMark x1="51484" y1="39213" x2="48802" y2="49769"/>
                        <a14:foregroundMark x1="48802" y1="49769" x2="53307" y2="57222"/>
                        <a14:foregroundMark x1="53307" y1="57222" x2="47161" y2="61250"/>
                        <a14:foregroundMark x1="47161" y1="61250" x2="44661" y2="61528"/>
                        <a14:foregroundMark x1="76563" y1="29722" x2="80911" y2="61389"/>
                        <a14:foregroundMark x1="80911" y1="61389" x2="84219" y2="47407"/>
                        <a14:foregroundMark x1="84219" y1="47407" x2="85078" y2="32130"/>
                        <a14:foregroundMark x1="95130" y1="29722" x2="95313" y2="55787"/>
                        <a14:backgroundMark x1="77240" y1="18796" x2="39036" y2="19398"/>
                        <a14:backgroundMark x1="44661" y1="16389" x2="16536" y2="15139"/>
                        <a14:backgroundMark x1="33932" y1="16065" x2="33932" y2="43935"/>
                        <a14:backgroundMark x1="65990" y1="10000" x2="65990" y2="44259"/>
                        <a14:backgroundMark x1="65807" y1="40000" x2="67344" y2="83056"/>
                        <a14:backgroundMark x1="32734" y1="34537" x2="33750" y2="76065"/>
                        <a14:backgroundMark x1="6484" y1="86713" x2="19375" y2="86991"/>
                        <a14:backgroundMark x1="19375" y1="86991" x2="37109" y2="86065"/>
                        <a14:backgroundMark x1="37109" y1="86065" x2="58385" y2="86713"/>
                        <a14:backgroundMark x1="58385" y1="86713" x2="60859" y2="86389"/>
                      </a14:backgroundRemoval>
                    </a14:imgEffect>
                  </a14:imgLayer>
                </a14:imgProps>
              </a:ext>
            </a:extLst>
          </a:blip>
          <a:srcRect l="2728" t="25364" r="2319" b="25936"/>
          <a:stretch/>
        </p:blipFill>
        <p:spPr>
          <a:xfrm>
            <a:off x="7865880" y="4948920"/>
            <a:ext cx="4160153" cy="12002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841DD49-6762-B639-3746-D6CA7C4E8930}"/>
              </a:ext>
            </a:extLst>
          </p:cNvPr>
          <p:cNvSpPr txBox="1"/>
          <p:nvPr/>
        </p:nvSpPr>
        <p:spPr>
          <a:xfrm>
            <a:off x="9566509" y="5348971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Press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D351A7-6FE2-B424-BD7D-481CDC8D27E9}"/>
              </a:ext>
            </a:extLst>
          </p:cNvPr>
          <p:cNvSpPr txBox="1"/>
          <p:nvPr/>
        </p:nvSpPr>
        <p:spPr>
          <a:xfrm>
            <a:off x="1793143" y="5348971"/>
            <a:ext cx="99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Games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729DBD-4991-4AD3-4E7D-33CA7BB75990}"/>
              </a:ext>
            </a:extLst>
          </p:cNvPr>
          <p:cNvSpPr txBox="1"/>
          <p:nvPr/>
        </p:nvSpPr>
        <p:spPr>
          <a:xfrm>
            <a:off x="5746021" y="1139024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4499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156B0-327B-EA72-237A-E09B92DB52C3}"/>
              </a:ext>
            </a:extLst>
          </p:cNvPr>
          <p:cNvSpPr txBox="1"/>
          <p:nvPr/>
        </p:nvSpPr>
        <p:spPr>
          <a:xfrm>
            <a:off x="9289609" y="3134341"/>
            <a:ext cx="184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E2D58-52E3-D448-088C-413F939D2D35}"/>
              </a:ext>
            </a:extLst>
          </p:cNvPr>
          <p:cNvSpPr txBox="1"/>
          <p:nvPr/>
        </p:nvSpPr>
        <p:spPr>
          <a:xfrm>
            <a:off x="4830269" y="1590589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ocial media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7AEAE-BF12-B55D-6752-49EA34F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599364" y="794757"/>
            <a:ext cx="993272" cy="99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7899B-3869-3974-B83C-4D7FF305B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93" b="96672" l="10000" r="90000">
                        <a14:foregroundMark x1="19565" y1="56406" x2="20543" y2="42429"/>
                        <a14:foregroundMark x1="26196" y1="11148" x2="50652" y2="4493"/>
                        <a14:foregroundMark x1="80870" y1="61564" x2="77174" y2="81032"/>
                        <a14:foregroundMark x1="79457" y1="76539" x2="74348" y2="87521"/>
                        <a14:foregroundMark x1="74348" y1="87521" x2="67065" y2="94343"/>
                        <a14:foregroundMark x1="67065" y1="94343" x2="55652" y2="96672"/>
                        <a14:foregroundMark x1="56848" y1="95674" x2="29348" y2="89850"/>
                        <a14:foregroundMark x1="29348" y1="89850" x2="23587" y2="80532"/>
                        <a14:foregroundMark x1="23587" y1="80532" x2="23478" y2="80033"/>
                        <a14:foregroundMark x1="41196" y1="35441" x2="37935" y2="43095"/>
                        <a14:foregroundMark x1="66739" y1="26123" x2="67283" y2="23295"/>
                        <a14:backgroundMark x1="37065" y1="24293" x2="33261" y2="36938"/>
                        <a14:backgroundMark x1="47500" y1="56406" x2="49783" y2="50416"/>
                      </a14:backgroundRemoval>
                    </a14:imgEffect>
                  </a14:imgLayer>
                </a14:imgProps>
              </a:ext>
            </a:extLst>
          </a:blip>
          <a:srcRect l="14385" r="14385"/>
          <a:stretch/>
        </p:blipFill>
        <p:spPr>
          <a:xfrm>
            <a:off x="2250874" y="3067502"/>
            <a:ext cx="933572" cy="854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B75816-3497-498F-80B1-212F5B784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152" y="3067502"/>
            <a:ext cx="1237696" cy="8547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F8FC6A-CCBA-45CB-4EEF-133CE19BC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554" y="2930092"/>
            <a:ext cx="993272" cy="9932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8B34A7-656C-F58D-59B2-9336A52C5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8667" l="5778" r="93333">
                        <a14:foregroundMark x1="57778" y1="61333" x2="8889" y2="45778"/>
                        <a14:foregroundMark x1="8889" y1="45778" x2="21333" y2="35556"/>
                        <a14:foregroundMark x1="34667" y1="17778" x2="24000" y2="40889"/>
                        <a14:foregroundMark x1="28000" y1="25778" x2="80000" y2="28444"/>
                        <a14:foregroundMark x1="80000" y1="28444" x2="82222" y2="68000"/>
                        <a14:foregroundMark x1="83556" y1="48889" x2="46222" y2="12444"/>
                        <a14:foregroundMark x1="46222" y1="12444" x2="67556" y2="19111"/>
                        <a14:foregroundMark x1="52444" y1="5333" x2="53778" y2="4000"/>
                        <a14:foregroundMark x1="6222" y1="52889" x2="51111" y2="82222"/>
                        <a14:foregroundMark x1="51111" y1="82222" x2="72889" y2="80444"/>
                        <a14:foregroundMark x1="57778" y1="93778" x2="56444" y2="89778"/>
                        <a14:foregroundMark x1="44444" y1="80444" x2="47111" y2="96444"/>
                        <a14:foregroundMark x1="56444" y1="97778" x2="38667" y2="99111"/>
                        <a14:foregroundMark x1="83556" y1="29778" x2="93333" y2="51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874" y="4828588"/>
            <a:ext cx="933572" cy="9335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0696CC-F972-BF38-51B1-9A6A949FF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6094" y1="35365" x2="56094" y2="52031"/>
                        <a14:foregroundMark x1="56667" y1="38125" x2="65469" y2="41979"/>
                        <a14:foregroundMark x1="65469" y1="41979" x2="57604" y2="33125"/>
                        <a14:foregroundMark x1="57604" y1="33125" x2="64271" y2="41458"/>
                        <a14:foregroundMark x1="55729" y1="51094" x2="55573" y2="59271"/>
                        <a14:foregroundMark x1="55573" y1="59271" x2="53177" y2="66719"/>
                        <a14:foregroundMark x1="53177" y1="66719" x2="45729" y2="70938"/>
                        <a14:foregroundMark x1="45729" y1="70938" x2="37708" y2="69375"/>
                        <a14:foregroundMark x1="37708" y1="69375" x2="35260" y2="60208"/>
                        <a14:foregroundMark x1="35260" y1="60208" x2="36979" y2="51771"/>
                        <a14:foregroundMark x1="36979" y1="51771" x2="41094" y2="494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3195" y="4614379"/>
            <a:ext cx="1361989" cy="13619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B46135-F86D-D5D5-1197-E7508DC899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1111" y1="46667" x2="44444" y2="36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9364" y="4734012"/>
            <a:ext cx="993272" cy="9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3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156B0-327B-EA72-237A-E09B92DB52C3}"/>
              </a:ext>
            </a:extLst>
          </p:cNvPr>
          <p:cNvSpPr txBox="1"/>
          <p:nvPr/>
        </p:nvSpPr>
        <p:spPr>
          <a:xfrm>
            <a:off x="9289609" y="3134341"/>
            <a:ext cx="184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F83707-E116-43D3-28A2-360B264E42C8}"/>
              </a:ext>
            </a:extLst>
          </p:cNvPr>
          <p:cNvSpPr/>
          <p:nvPr/>
        </p:nvSpPr>
        <p:spPr>
          <a:xfrm>
            <a:off x="0" y="0"/>
            <a:ext cx="30099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BFF1B-F8AF-8A7D-0C82-2BCDC60CBEB0}"/>
              </a:ext>
            </a:extLst>
          </p:cNvPr>
          <p:cNvSpPr/>
          <p:nvPr/>
        </p:nvSpPr>
        <p:spPr>
          <a:xfrm>
            <a:off x="3009900" y="0"/>
            <a:ext cx="3009900" cy="6858000"/>
          </a:xfrm>
          <a:prstGeom prst="rect">
            <a:avLst/>
          </a:prstGeom>
          <a:solidFill>
            <a:srgbClr val="633A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F32923-EE19-AF5B-3CE6-330C3B623E4A}"/>
              </a:ext>
            </a:extLst>
          </p:cNvPr>
          <p:cNvSpPr/>
          <p:nvPr/>
        </p:nvSpPr>
        <p:spPr>
          <a:xfrm>
            <a:off x="6019800" y="-2272"/>
            <a:ext cx="30099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99263-8FA3-34A8-6546-A7C01F773232}"/>
              </a:ext>
            </a:extLst>
          </p:cNvPr>
          <p:cNvSpPr/>
          <p:nvPr/>
        </p:nvSpPr>
        <p:spPr>
          <a:xfrm>
            <a:off x="9029700" y="2272"/>
            <a:ext cx="3162300" cy="685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5BFCEB-AD98-833C-61D3-90160F84A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110" y="2594878"/>
            <a:ext cx="1767681" cy="166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B6082F-6C29-F91F-54D9-B1733ABF4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805"/>
          <a:stretch/>
        </p:blipFill>
        <p:spPr>
          <a:xfrm>
            <a:off x="4051300" y="2823081"/>
            <a:ext cx="927100" cy="1207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7C81C4-F7E6-191D-5BFF-65D5641AE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841" y="2906137"/>
            <a:ext cx="1686357" cy="1124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941BDC-7FB3-40DB-4FF9-020D86E85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8842" y="2836356"/>
            <a:ext cx="1181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9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156B0-327B-EA72-237A-E09B92DB52C3}"/>
              </a:ext>
            </a:extLst>
          </p:cNvPr>
          <p:cNvSpPr txBox="1"/>
          <p:nvPr/>
        </p:nvSpPr>
        <p:spPr>
          <a:xfrm>
            <a:off x="9289609" y="3134341"/>
            <a:ext cx="184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3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8556D-078D-8874-170D-0771CA40079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515FF-09A9-EE8F-67E1-EE46490A3A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3500" y="2565428"/>
            <a:ext cx="1509000" cy="150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D4E51-8AB1-F3C8-2575-DFEBC404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00" y="277902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4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EST">
            <a:extLst>
              <a:ext uri="{FF2B5EF4-FFF2-40B4-BE49-F238E27FC236}">
                <a16:creationId xmlns:a16="http://schemas.microsoft.com/office/drawing/2014/main" id="{7ED6F319-72A3-B8E1-793F-897ED7665057}"/>
              </a:ext>
            </a:extLst>
          </p:cNvPr>
          <p:cNvSpPr/>
          <p:nvPr/>
        </p:nvSpPr>
        <p:spPr>
          <a:xfrm>
            <a:off x="4791075" y="2243136"/>
            <a:ext cx="2609850" cy="2371725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F9EB5-E553-B3B0-F2B9-DFC4E86D5895}"/>
              </a:ext>
            </a:extLst>
          </p:cNvPr>
          <p:cNvSpPr txBox="1"/>
          <p:nvPr/>
        </p:nvSpPr>
        <p:spPr>
          <a:xfrm>
            <a:off x="4791075" y="3428995"/>
            <a:ext cx="260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Dark Side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!!TEST">
            <a:extLst>
              <a:ext uri="{FF2B5EF4-FFF2-40B4-BE49-F238E27FC236}">
                <a16:creationId xmlns:a16="http://schemas.microsoft.com/office/drawing/2014/main" id="{1346B817-BC22-434E-F765-C459EB9C6086}"/>
              </a:ext>
            </a:extLst>
          </p:cNvPr>
          <p:cNvSpPr/>
          <p:nvPr/>
        </p:nvSpPr>
        <p:spPr>
          <a:xfrm>
            <a:off x="4791073" y="2243136"/>
            <a:ext cx="2609850" cy="2371725"/>
          </a:xfrm>
          <a:prstGeom prst="flowChartProcess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BD54B-C0D1-8BA8-EBCA-34ACEEC0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758653" y="2807414"/>
            <a:ext cx="674694" cy="6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CBD54B-C0D1-8BA8-EBCA-34ACEEC0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563723" y="407113"/>
            <a:ext cx="1064554" cy="1064554"/>
          </a:xfrm>
          <a:prstGeom prst="rect">
            <a:avLst/>
          </a:prstGeom>
        </p:spPr>
      </p:pic>
      <p:sp>
        <p:nvSpPr>
          <p:cNvPr id="2" name="!!TEST">
            <a:extLst>
              <a:ext uri="{FF2B5EF4-FFF2-40B4-BE49-F238E27FC236}">
                <a16:creationId xmlns:a16="http://schemas.microsoft.com/office/drawing/2014/main" id="{0F23B48E-4FBC-10C7-155B-2009AFA63CDF}"/>
              </a:ext>
            </a:extLst>
          </p:cNvPr>
          <p:cNvSpPr/>
          <p:nvPr/>
        </p:nvSpPr>
        <p:spPr>
          <a:xfrm>
            <a:off x="1961029" y="2004318"/>
            <a:ext cx="2849361" cy="28493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!!TEST">
            <a:extLst>
              <a:ext uri="{FF2B5EF4-FFF2-40B4-BE49-F238E27FC236}">
                <a16:creationId xmlns:a16="http://schemas.microsoft.com/office/drawing/2014/main" id="{AB2FAA5D-8F5E-CFB5-65CA-E9A8630044E9}"/>
              </a:ext>
            </a:extLst>
          </p:cNvPr>
          <p:cNvSpPr/>
          <p:nvPr/>
        </p:nvSpPr>
        <p:spPr>
          <a:xfrm>
            <a:off x="7381609" y="2004318"/>
            <a:ext cx="2849361" cy="284936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7B1E3-6D70-CD70-FC15-362B94225D14}"/>
              </a:ext>
            </a:extLst>
          </p:cNvPr>
          <p:cNvSpPr txBox="1"/>
          <p:nvPr/>
        </p:nvSpPr>
        <p:spPr>
          <a:xfrm>
            <a:off x="7791876" y="2828832"/>
            <a:ext cx="2028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companies look at you without seeing you</a:t>
            </a:r>
            <a:r>
              <a:rPr lang="fa-I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20568-0888-0C1A-6105-1904748416FA}"/>
              </a:ext>
            </a:extLst>
          </p:cNvPr>
          <p:cNvSpPr txBox="1"/>
          <p:nvPr/>
        </p:nvSpPr>
        <p:spPr>
          <a:xfrm>
            <a:off x="2371299" y="3105832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scary future or...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300539-42C3-8988-33C8-F26B08F8FE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162" y="2828832"/>
            <a:ext cx="1209674" cy="12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156B0-327B-EA72-237A-E09B92DB52C3}"/>
              </a:ext>
            </a:extLst>
          </p:cNvPr>
          <p:cNvSpPr txBox="1"/>
          <p:nvPr/>
        </p:nvSpPr>
        <p:spPr>
          <a:xfrm>
            <a:off x="9289609" y="3134341"/>
            <a:ext cx="184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01386-11F7-2032-58E9-D5A8BDD7A34E}"/>
              </a:ext>
            </a:extLst>
          </p:cNvPr>
          <p:cNvSpPr txBox="1"/>
          <p:nvPr/>
        </p:nvSpPr>
        <p:spPr>
          <a:xfrm>
            <a:off x="5452233" y="3103562"/>
            <a:ext cx="128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7644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156B0-327B-EA72-237A-E09B92DB52C3}"/>
              </a:ext>
            </a:extLst>
          </p:cNvPr>
          <p:cNvSpPr txBox="1"/>
          <p:nvPr/>
        </p:nvSpPr>
        <p:spPr>
          <a:xfrm>
            <a:off x="9289609" y="3134341"/>
            <a:ext cx="184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1DEC8-935E-1A08-07A1-5ACDD0236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4" y="286408"/>
            <a:ext cx="9677391" cy="6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156B0-327B-EA72-237A-E09B92DB52C3}"/>
              </a:ext>
            </a:extLst>
          </p:cNvPr>
          <p:cNvSpPr txBox="1"/>
          <p:nvPr/>
        </p:nvSpPr>
        <p:spPr>
          <a:xfrm>
            <a:off x="9289609" y="3134341"/>
            <a:ext cx="184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16A16-98C5-A673-A98F-63F51B8F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87426"/>
            <a:ext cx="9982200" cy="648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4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9EB253-B7B8-F8A1-30A9-55D66389FC50}"/>
              </a:ext>
            </a:extLst>
          </p:cNvPr>
          <p:cNvSpPr txBox="1"/>
          <p:nvPr/>
        </p:nvSpPr>
        <p:spPr>
          <a:xfrm>
            <a:off x="4765248" y="6858000"/>
            <a:ext cx="2705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Apple Braille" pitchFamily="2" charset="0"/>
              </a:rPr>
              <a:t>MohammadHossein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</a:rPr>
              <a:t> Maharlouei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B188C-A7FE-ED38-C03E-2A6E9061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536994" y="511018"/>
            <a:ext cx="1161800" cy="116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D858F-EB5F-2D5D-1B9B-14543339C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1" b="90000" l="10000" r="90000">
                        <a14:foregroundMark x1="33778" y1="9231" x2="32778" y2="6346"/>
                        <a14:foregroundMark x1="65889" y1="6923" x2="65667" y2="4615"/>
                        <a14:foregroundMark x1="33444" y1="5962" x2="32778" y2="4231"/>
                      </a14:backgroundRemoval>
                    </a14:imgEffect>
                  </a14:imgLayer>
                </a14:imgProps>
              </a:ext>
            </a:extLst>
          </a:blip>
          <a:srcRect l="31364" r="31409" b="7813"/>
          <a:stretch/>
        </p:blipFill>
        <p:spPr>
          <a:xfrm>
            <a:off x="-486821" y="195417"/>
            <a:ext cx="486821" cy="696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8F82A-EB33-A192-66FC-55AB84E43D71}"/>
              </a:ext>
            </a:extLst>
          </p:cNvPr>
          <p:cNvSpPr txBox="1"/>
          <p:nvPr/>
        </p:nvSpPr>
        <p:spPr>
          <a:xfrm>
            <a:off x="5107680" y="-307777"/>
            <a:ext cx="197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pple Braille" pitchFamily="2" charset="0"/>
              </a:rPr>
              <a:t>IN THE NAME OF GOD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7497CF-6396-A2FD-B06D-D4AD992496B4}"/>
              </a:ext>
            </a:extLst>
          </p:cNvPr>
          <p:cNvSpPr txBox="1"/>
          <p:nvPr/>
        </p:nvSpPr>
        <p:spPr>
          <a:xfrm>
            <a:off x="3588996" y="1610123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about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5D01F-FD0D-2121-292F-E27302628787}"/>
              </a:ext>
            </a:extLst>
          </p:cNvPr>
          <p:cNvSpPr txBox="1"/>
          <p:nvPr/>
        </p:nvSpPr>
        <p:spPr>
          <a:xfrm>
            <a:off x="1863510" y="30596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lash 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79194-A56C-8CEC-211C-5F203AD0E88C}"/>
              </a:ext>
            </a:extLst>
          </p:cNvPr>
          <p:cNvSpPr txBox="1"/>
          <p:nvPr/>
        </p:nvSpPr>
        <p:spPr>
          <a:xfrm>
            <a:off x="1421080" y="4159125"/>
            <a:ext cx="22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7184F-B461-84ED-D46F-56BEEE622F02}"/>
              </a:ext>
            </a:extLst>
          </p:cNvPr>
          <p:cNvSpPr txBox="1"/>
          <p:nvPr/>
        </p:nvSpPr>
        <p:spPr>
          <a:xfrm>
            <a:off x="5760005" y="30596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422B8-5774-4172-9AD0-42D6A6DE84FD}"/>
              </a:ext>
            </a:extLst>
          </p:cNvPr>
          <p:cNvSpPr txBox="1"/>
          <p:nvPr/>
        </p:nvSpPr>
        <p:spPr>
          <a:xfrm>
            <a:off x="5306613" y="415912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Entertainment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70963-A987-2BDC-058C-E6C2FE4DFCFE}"/>
              </a:ext>
            </a:extLst>
          </p:cNvPr>
          <p:cNvSpPr txBox="1"/>
          <p:nvPr/>
        </p:nvSpPr>
        <p:spPr>
          <a:xfrm>
            <a:off x="8883845" y="30550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negative points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A7446-7A9E-7A19-057A-33A5C20E7519}"/>
              </a:ext>
            </a:extLst>
          </p:cNvPr>
          <p:cNvSpPr txBox="1"/>
          <p:nvPr/>
        </p:nvSpPr>
        <p:spPr>
          <a:xfrm>
            <a:off x="9383983" y="416719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0F2E0B-80B3-3916-2C1F-7AB2DB5455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69" t="12222" r="39290" b="54223"/>
          <a:stretch/>
        </p:blipFill>
        <p:spPr>
          <a:xfrm>
            <a:off x="10044211" y="4137548"/>
            <a:ext cx="434149" cy="461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61081A-E92D-CD58-4067-180EE10632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66" t="10444" r="37266" b="53778"/>
          <a:stretch/>
        </p:blipFill>
        <p:spPr>
          <a:xfrm>
            <a:off x="3561713" y="4117178"/>
            <a:ext cx="470479" cy="461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17EB64-D817-19C2-4BAB-DF719ABB18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21" t="12444" r="40752" b="56889"/>
          <a:stretch/>
        </p:blipFill>
        <p:spPr>
          <a:xfrm>
            <a:off x="10513456" y="3025571"/>
            <a:ext cx="410086" cy="4616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8CCC63-AB29-3EAC-FC8A-05E764B5B2F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16" t="19069" r="22345" b="54667"/>
          <a:stretch/>
        </p:blipFill>
        <p:spPr>
          <a:xfrm>
            <a:off x="6855052" y="4072000"/>
            <a:ext cx="458518" cy="5068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8EC75B-3C17-6761-342F-3D69E99BC12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7655" y1="15767" x2="55570" y2="19125"/>
                        <a14:foregroundMark x1="45812" y1="16667" x2="42420" y2="21942"/>
                        <a14:foregroundMark x1="42420" y1="21942" x2="42379" y2="22422"/>
                        <a14:foregroundMark x1="44095" y1="15767" x2="43928" y2="15348"/>
                        <a14:foregroundMark x1="42714" y1="22242" x2="40787" y2="29317"/>
                        <a14:foregroundMark x1="40787" y1="29317" x2="42379" y2="27098"/>
                        <a14:foregroundMark x1="41625" y1="20204" x2="42379" y2="17806"/>
                        <a14:foregroundMark x1="52010" y1="13129" x2="51382" y2="13129"/>
                        <a14:foregroundMark x1="50168" y1="12470" x2="48450" y2="11978"/>
                        <a14:foregroundMark x1="56826" y1="23321" x2="57454" y2="27338"/>
                        <a14:foregroundMark x1="57747" y1="23321" x2="57077" y2="30276"/>
                        <a14:foregroundMark x1="57077" y1="30276" x2="56533" y2="30456"/>
                        <a14:foregroundMark x1="58208" y1="22662" x2="59003" y2="24880"/>
                        <a14:foregroundMark x1="43342" y1="15528" x2="42546" y2="16427"/>
                        <a14:foregroundMark x1="47194" y1="40887" x2="45519" y2="37350"/>
                        <a14:foregroundMark x1="44556" y1="36451" x2="42714" y2="32914"/>
                        <a14:foregroundMark x1="48911" y1="38669" x2="52638" y2="39089"/>
                        <a14:foregroundMark x1="55905" y1="34233" x2="56826" y2="32014"/>
                        <a14:foregroundMark x1="56658" y1="32014" x2="56658" y2="32014"/>
                        <a14:foregroundMark x1="48157" y1="42866" x2="49707" y2="41787"/>
                        <a14:foregroundMark x1="51843" y1="12470" x2="51843" y2="12470"/>
                        <a14:foregroundMark x1="48283" y1="11751" x2="51437" y2="12191"/>
                        <a14:foregroundMark x1="53434" y1="12470" x2="51717" y2="11571"/>
                        <a14:foregroundMark x1="47362" y1="11990" x2="46441" y2="11990"/>
                        <a14:backgroundMark x1="48618" y1="10911" x2="47655" y2="11331"/>
                        <a14:backgroundMark x1="50796" y1="11091" x2="49204" y2="11091"/>
                        <a14:backgroundMark x1="52178" y1="11571" x2="51089" y2="11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67" t="7777" r="37265" b="53779"/>
          <a:stretch/>
        </p:blipFill>
        <p:spPr>
          <a:xfrm>
            <a:off x="3098204" y="2992279"/>
            <a:ext cx="469418" cy="4949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6CF693-83E7-D102-7608-84A89459F84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85024" y1="34194" x2="80918" y2="33243"/>
                        <a14:foregroundMark x1="83655" y1="32654" x2="76812" y2="34013"/>
                        <a14:foregroundMark x1="86071" y1="34783" x2="86393" y2="35190"/>
                        <a14:foregroundMark x1="86795" y1="32835" x2="88164" y2="36504"/>
                        <a14:foregroundMark x1="76087" y1="33605" x2="75443" y2="37274"/>
                        <a14:foregroundMark x1="87762" y1="36322" x2="88164" y2="37092"/>
                        <a14:foregroundMark x1="88486" y1="36911" x2="88486" y2="36911"/>
                      </a14:backgroundRemoval>
                    </a14:imgEffect>
                  </a14:imgLayer>
                </a14:imgProps>
              </a:ext>
            </a:extLst>
          </a:blip>
          <a:srcRect l="67561" t="30213" r="2966" b="54590"/>
          <a:stretch/>
        </p:blipFill>
        <p:spPr>
          <a:xfrm>
            <a:off x="6273525" y="3024122"/>
            <a:ext cx="470479" cy="431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7D5E8-4E04-5920-5898-9FF97A28D282}"/>
              </a:ext>
            </a:extLst>
          </p:cNvPr>
          <p:cNvSpPr txBox="1"/>
          <p:nvPr/>
        </p:nvSpPr>
        <p:spPr>
          <a:xfrm>
            <a:off x="2778786" y="5247877"/>
            <a:ext cx="698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>
                <a:solidFill>
                  <a:schemeClr val="bg1"/>
                </a:solidFill>
              </a:rPr>
              <a:t>به دلیل حجم بالای فایل برای </a:t>
            </a:r>
            <a:r>
              <a:rPr lang="fa-IR" dirty="0" err="1">
                <a:solidFill>
                  <a:schemeClr val="bg1"/>
                </a:solidFill>
              </a:rPr>
              <a:t>آپلود</a:t>
            </a:r>
            <a:r>
              <a:rPr lang="fa-IR" dirty="0">
                <a:solidFill>
                  <a:schemeClr val="bg1"/>
                </a:solidFill>
              </a:rPr>
              <a:t> در </a:t>
            </a:r>
            <a:r>
              <a:rPr lang="fa-IR" dirty="0" err="1">
                <a:solidFill>
                  <a:schemeClr val="bg1"/>
                </a:solidFill>
              </a:rPr>
              <a:t>گیت</a:t>
            </a:r>
            <a:r>
              <a:rPr lang="fa-IR" dirty="0">
                <a:solidFill>
                  <a:schemeClr val="bg1"/>
                </a:solidFill>
              </a:rPr>
              <a:t> </a:t>
            </a:r>
            <a:r>
              <a:rPr lang="fa-IR" dirty="0" err="1">
                <a:solidFill>
                  <a:schemeClr val="bg1"/>
                </a:solidFill>
              </a:rPr>
              <a:t>هاب</a:t>
            </a:r>
            <a:r>
              <a:rPr lang="fa-IR" dirty="0">
                <a:solidFill>
                  <a:schemeClr val="bg1"/>
                </a:solidFill>
              </a:rPr>
              <a:t> مجبور به حذف یکسری ویدیو و عکس شدم</a:t>
            </a:r>
          </a:p>
          <a:p>
            <a:pPr marL="0" algn="ctr" defTabSz="914400" rtl="1" eaLnBrk="1" latinLnBrk="0" hangingPunct="1"/>
            <a:r>
              <a:rPr lang="fa-IR" dirty="0">
                <a:solidFill>
                  <a:schemeClr val="bg1"/>
                </a:solidFill>
              </a:rPr>
              <a:t>اصل فایل درون گروه قرارداده شده است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24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156B0-327B-EA72-237A-E09B92DB52C3}"/>
              </a:ext>
            </a:extLst>
          </p:cNvPr>
          <p:cNvSpPr txBox="1"/>
          <p:nvPr/>
        </p:nvSpPr>
        <p:spPr>
          <a:xfrm>
            <a:off x="9289609" y="3134341"/>
            <a:ext cx="184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40288-0D3B-BBDB-CEBB-C6F84816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41040"/>
            <a:ext cx="9817100" cy="6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5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641D58-924F-94E8-8556-FD15A6207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1581" y="2126875"/>
            <a:ext cx="2696733" cy="2604247"/>
          </a:xfrm>
        </p:spPr>
        <p:txBody>
          <a:bodyPr>
            <a:normAutofit/>
          </a:bodyPr>
          <a:lstStyle/>
          <a:p>
            <a:pPr algn="l"/>
            <a:endParaRPr lang="en-US" sz="2100" dirty="0"/>
          </a:p>
          <a:p>
            <a:pPr algn="l"/>
            <a:r>
              <a:rPr lang="en-US" sz="2000" dirty="0"/>
              <a:t> </a:t>
            </a:r>
            <a:r>
              <a:rPr lang="fa-IR" sz="2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156B0-327B-EA72-237A-E09B92DB52C3}"/>
              </a:ext>
            </a:extLst>
          </p:cNvPr>
          <p:cNvSpPr txBox="1"/>
          <p:nvPr/>
        </p:nvSpPr>
        <p:spPr>
          <a:xfrm>
            <a:off x="9289609" y="3134341"/>
            <a:ext cx="184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93D12-EAA8-E4C8-301F-86AC21B0EC27}"/>
              </a:ext>
            </a:extLst>
          </p:cNvPr>
          <p:cNvSpPr txBox="1"/>
          <p:nvPr/>
        </p:nvSpPr>
        <p:spPr>
          <a:xfrm>
            <a:off x="4701928" y="1514490"/>
            <a:ext cx="278813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Braille" pitchFamily="2" charset="0"/>
              </a:rPr>
              <a:t>Thanks for your attention</a:t>
            </a:r>
            <a:endParaRPr lang="fa-IR" dirty="0">
              <a:solidFill>
                <a:schemeClr val="bg1"/>
              </a:solidFill>
              <a:latin typeface="Apple Braill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DAC29-5F32-7E41-0D84-D28B0FBF7C03}"/>
              </a:ext>
            </a:extLst>
          </p:cNvPr>
          <p:cNvSpPr txBox="1"/>
          <p:nvPr/>
        </p:nvSpPr>
        <p:spPr>
          <a:xfrm>
            <a:off x="526640" y="2934286"/>
            <a:ext cx="3384260" cy="156966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pple Braille" pitchFamily="2" charset="0"/>
              </a:rPr>
              <a:t>1- </a:t>
            </a:r>
            <a:r>
              <a:rPr lang="en-US" sz="2400" dirty="0" err="1">
                <a:solidFill>
                  <a:schemeClr val="bg1"/>
                </a:solidFill>
                <a:latin typeface="Apple Braille" pitchFamily="2" charset="0"/>
              </a:rPr>
              <a:t>chat.openai.com</a:t>
            </a:r>
            <a:endParaRPr lang="en-US" sz="2400" dirty="0">
              <a:solidFill>
                <a:schemeClr val="bg1"/>
              </a:solidFill>
              <a:latin typeface="Apple Braille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pple Braille" pitchFamily="2" charset="0"/>
              </a:rPr>
              <a:t>2- </a:t>
            </a:r>
            <a:r>
              <a:rPr lang="en-US" sz="2400" dirty="0" err="1">
                <a:solidFill>
                  <a:schemeClr val="bg1"/>
                </a:solidFill>
                <a:latin typeface="Apple Braille" pitchFamily="2" charset="0"/>
              </a:rPr>
              <a:t>youtube</a:t>
            </a:r>
            <a:endParaRPr lang="en-US" sz="2400" dirty="0">
              <a:solidFill>
                <a:schemeClr val="bg1"/>
              </a:solidFill>
              <a:latin typeface="Apple Braille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pple Braille" pitchFamily="2" charset="0"/>
              </a:rPr>
              <a:t>3- </a:t>
            </a:r>
            <a:r>
              <a:rPr lang="en-US" sz="2400" dirty="0" err="1">
                <a:solidFill>
                  <a:schemeClr val="bg1"/>
                </a:solidFill>
                <a:latin typeface="Apple Braille" pitchFamily="2" charset="0"/>
              </a:rPr>
              <a:t>Wikipedia.AI</a:t>
            </a:r>
            <a:r>
              <a:rPr lang="en-US" sz="2400" dirty="0">
                <a:solidFill>
                  <a:schemeClr val="bg1"/>
                </a:solidFill>
                <a:latin typeface="Apple Braille" pitchFamily="2" charset="0"/>
              </a:rPr>
              <a:t> and ML</a:t>
            </a:r>
          </a:p>
          <a:p>
            <a:r>
              <a:rPr lang="en-US" sz="2400" dirty="0">
                <a:solidFill>
                  <a:schemeClr val="bg1"/>
                </a:solidFill>
                <a:latin typeface="Apple Braille" pitchFamily="2" charset="0"/>
              </a:rPr>
              <a:t>4- </a:t>
            </a:r>
            <a:r>
              <a:rPr lang="en-US" sz="2400" dirty="0" err="1">
                <a:solidFill>
                  <a:schemeClr val="bg1"/>
                </a:solidFill>
                <a:latin typeface="Apple Braille" pitchFamily="2" charset="0"/>
              </a:rPr>
              <a:t>www.youtube</a:t>
            </a:r>
            <a:r>
              <a:rPr lang="en-US" sz="2400" dirty="0">
                <a:solidFill>
                  <a:schemeClr val="bg1"/>
                </a:solidFill>
                <a:latin typeface="Apple Braille" pitchFamily="2" charset="0"/>
              </a:rPr>
              <a:t>/Apple</a:t>
            </a:r>
            <a:endParaRPr lang="en-US" dirty="0">
              <a:solidFill>
                <a:schemeClr val="bg1"/>
              </a:solidFill>
              <a:latin typeface="Apple Braille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B9AED-C569-71E1-5D96-90D4D2370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2" t="16619" r="14060" b="6220"/>
          <a:stretch/>
        </p:blipFill>
        <p:spPr>
          <a:xfrm>
            <a:off x="6860283" y="3019504"/>
            <a:ext cx="5331717" cy="3838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BA49D8-CB86-B818-EE89-90800194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619748" y="795185"/>
            <a:ext cx="952504" cy="9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7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156B0-327B-EA72-237A-E09B92DB52C3}"/>
              </a:ext>
            </a:extLst>
          </p:cNvPr>
          <p:cNvSpPr txBox="1"/>
          <p:nvPr/>
        </p:nvSpPr>
        <p:spPr>
          <a:xfrm>
            <a:off x="9289609" y="3134341"/>
            <a:ext cx="18473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BA49D8-CB86-B818-EE89-90800194637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982292" y="2313020"/>
            <a:ext cx="2227415" cy="222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70FE7-6211-D6FD-C80E-B846F536BDDC}"/>
              </a:ext>
            </a:extLst>
          </p:cNvPr>
          <p:cNvSpPr txBox="1"/>
          <p:nvPr/>
        </p:nvSpPr>
        <p:spPr>
          <a:xfrm>
            <a:off x="5738369" y="3228945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ple Braille" pitchFamily="2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412080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377C5-733B-CF5D-3DFA-72AB4D60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851750" y="5261588"/>
            <a:ext cx="488494" cy="488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B7B38-9711-1138-3392-F1CAF234A9FC}"/>
              </a:ext>
            </a:extLst>
          </p:cNvPr>
          <p:cNvSpPr txBox="1"/>
          <p:nvPr/>
        </p:nvSpPr>
        <p:spPr>
          <a:xfrm>
            <a:off x="4688723" y="5750082"/>
            <a:ext cx="2814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Let us flash back to WW2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9C50F-E9DC-54F1-B8BE-5CADBB2D7F02}"/>
              </a:ext>
            </a:extLst>
          </p:cNvPr>
          <p:cNvSpPr txBox="1"/>
          <p:nvPr/>
        </p:nvSpPr>
        <p:spPr>
          <a:xfrm>
            <a:off x="5354289" y="6202278"/>
            <a:ext cx="148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Alan Turing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192BE-118C-5D53-27CB-98327F8D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052" y="223952"/>
            <a:ext cx="3499891" cy="49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377C5-733B-CF5D-3DFA-72AB4D60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64900" y="6089711"/>
            <a:ext cx="625244" cy="625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B7B38-9711-1138-3392-F1CAF234A9FC}"/>
              </a:ext>
            </a:extLst>
          </p:cNvPr>
          <p:cNvSpPr txBox="1"/>
          <p:nvPr/>
        </p:nvSpPr>
        <p:spPr>
          <a:xfrm>
            <a:off x="5679058" y="3105834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90s</a:t>
            </a:r>
          </a:p>
        </p:txBody>
      </p:sp>
    </p:spTree>
    <p:extLst>
      <p:ext uri="{BB962C8B-B14F-4D97-AF65-F5344CB8AC3E}">
        <p14:creationId xmlns:p14="http://schemas.microsoft.com/office/powerpoint/2010/main" val="224215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34FFC-52A5-736F-C0FF-A085473F4FC3}"/>
              </a:ext>
            </a:extLst>
          </p:cNvPr>
          <p:cNvSpPr txBox="1"/>
          <p:nvPr/>
        </p:nvSpPr>
        <p:spPr>
          <a:xfrm>
            <a:off x="4533714" y="3167390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rtificial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ntelligence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DBB53-E1FA-3542-1BA2-404753ADDFFA}"/>
              </a:ext>
            </a:extLst>
          </p:cNvPr>
          <p:cNvSpPr txBox="1"/>
          <p:nvPr/>
        </p:nvSpPr>
        <p:spPr>
          <a:xfrm>
            <a:off x="4310363" y="316739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8AEB7-026B-023C-4755-E7119A84FDAD}"/>
              </a:ext>
            </a:extLst>
          </p:cNvPr>
          <p:cNvSpPr txBox="1"/>
          <p:nvPr/>
        </p:nvSpPr>
        <p:spPr>
          <a:xfrm>
            <a:off x="5681462" y="3167390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7043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FDBB53-E1FA-3542-1BA2-404753ADDFFA}"/>
              </a:ext>
            </a:extLst>
          </p:cNvPr>
          <p:cNvSpPr txBox="1"/>
          <p:nvPr/>
        </p:nvSpPr>
        <p:spPr>
          <a:xfrm>
            <a:off x="5654357" y="310583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8AEB7-026B-023C-4755-E7119A84FDAD}"/>
              </a:ext>
            </a:extLst>
          </p:cNvPr>
          <p:cNvSpPr txBox="1"/>
          <p:nvPr/>
        </p:nvSpPr>
        <p:spPr>
          <a:xfrm>
            <a:off x="5981700" y="3105834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22081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B3FDCD-759F-01C4-BA31-C9B10BCA8A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08756" y="5874757"/>
            <a:ext cx="843544" cy="843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5026FC-6D1D-496C-AF45-CC95AFCF968C}"/>
              </a:ext>
            </a:extLst>
          </p:cNvPr>
          <p:cNvSpPr txBox="1"/>
          <p:nvPr/>
        </p:nvSpPr>
        <p:spPr>
          <a:xfrm>
            <a:off x="5504267" y="3105834"/>
            <a:ext cx="118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6186B-61A5-B30B-E133-8C1B3B3E91AF}"/>
              </a:ext>
            </a:extLst>
          </p:cNvPr>
          <p:cNvSpPr txBox="1"/>
          <p:nvPr/>
        </p:nvSpPr>
        <p:spPr>
          <a:xfrm>
            <a:off x="5504267" y="3105834"/>
            <a:ext cx="118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94992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B3FDCD-759F-01C4-BA31-C9B10BCA8A8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599364" y="794757"/>
            <a:ext cx="993272" cy="993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5026FC-6D1D-496C-AF45-CC95AFCF968C}"/>
              </a:ext>
            </a:extLst>
          </p:cNvPr>
          <p:cNvSpPr txBox="1"/>
          <p:nvPr/>
        </p:nvSpPr>
        <p:spPr>
          <a:xfrm>
            <a:off x="8463367" y="3105833"/>
            <a:ext cx="118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6186B-61A5-B30B-E133-8C1B3B3E91AF}"/>
              </a:ext>
            </a:extLst>
          </p:cNvPr>
          <p:cNvSpPr txBox="1"/>
          <p:nvPr/>
        </p:nvSpPr>
        <p:spPr>
          <a:xfrm>
            <a:off x="3484967" y="3105834"/>
            <a:ext cx="118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9B458-DE58-778C-0A28-9DA23A206A95}"/>
              </a:ext>
            </a:extLst>
          </p:cNvPr>
          <p:cNvSpPr txBox="1"/>
          <p:nvPr/>
        </p:nvSpPr>
        <p:spPr>
          <a:xfrm>
            <a:off x="7353106" y="3105833"/>
            <a:ext cx="1427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CLEAN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975E6-B289-FB0F-12D6-9B4CDBE1B20A}"/>
              </a:ext>
            </a:extLst>
          </p:cNvPr>
          <p:cNvSpPr txBox="1"/>
          <p:nvPr/>
        </p:nvSpPr>
        <p:spPr>
          <a:xfrm>
            <a:off x="2813101" y="3105833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BIG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2D87E0F-8D00-32F9-C617-32B499A6480C}"/>
              </a:ext>
            </a:extLst>
          </p:cNvPr>
          <p:cNvSpPr/>
          <p:nvPr/>
        </p:nvSpPr>
        <p:spPr>
          <a:xfrm>
            <a:off x="5143500" y="3232148"/>
            <a:ext cx="1905000" cy="3937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6B98E-4819-A9DB-8543-45D5D2F3E93A}"/>
              </a:ext>
            </a:extLst>
          </p:cNvPr>
          <p:cNvSpPr txBox="1"/>
          <p:nvPr/>
        </p:nvSpPr>
        <p:spPr>
          <a:xfrm>
            <a:off x="5836954" y="5238748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46492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137</Words>
  <Application>Microsoft Macintosh PowerPoint</Application>
  <PresentationFormat>Widescreen</PresentationFormat>
  <Paragraphs>54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Apple Braille</vt:lpstr>
      <vt:lpstr>Apple Symbols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MMDSANE</dc:creator>
  <cp:lastModifiedBy>MMDSANE</cp:lastModifiedBy>
  <cp:revision>23</cp:revision>
  <dcterms:created xsi:type="dcterms:W3CDTF">2023-05-14T15:59:30Z</dcterms:created>
  <dcterms:modified xsi:type="dcterms:W3CDTF">2024-07-03T00:12:47Z</dcterms:modified>
</cp:coreProperties>
</file>